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6" r:id="rId3"/>
    <p:sldId id="278" r:id="rId4"/>
    <p:sldId id="258" r:id="rId5"/>
    <p:sldId id="266" r:id="rId6"/>
    <p:sldId id="268" r:id="rId7"/>
    <p:sldId id="269" r:id="rId8"/>
    <p:sldId id="270" r:id="rId9"/>
    <p:sldId id="272" r:id="rId10"/>
    <p:sldId id="274" r:id="rId11"/>
    <p:sldId id="277" r:id="rId12"/>
    <p:sldId id="275" r:id="rId13"/>
    <p:sldId id="276" r:id="rId14"/>
    <p:sldId id="279" r:id="rId15"/>
    <p:sldId id="280" r:id="rId16"/>
    <p:sldId id="281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BE78-6168-495C-A5A4-8EE2C63FE6E5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E636B-1BBB-4C67-8952-BDC5788CE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2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E636B-1BBB-4C67-8952-BDC5788CE7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1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E636B-1BBB-4C67-8952-BDC5788CE7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9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E636B-1BBB-4C67-8952-BDC5788CE7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7163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3E76"/>
                </a:solidFill>
              </a:rPr>
              <a:t>Welcome to London</a:t>
            </a:r>
            <a:endParaRPr lang="ru-RU" i="1" dirty="0">
              <a:solidFill>
                <a:srgbClr val="003E7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6400800" cy="235745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Презентацию подготовила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Рогулина Т. М.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Учитель английского яз. 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ГБОУ №292 г. С- Петербурга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The Houses of Parliament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464496" cy="4608512"/>
          </a:xfrm>
          <a:ln w="57150">
            <a:solidFill>
              <a:srgbClr val="0070C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268760"/>
            <a:ext cx="385192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Houses of Parliament is the seat of the two parliamentary houses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 the UK: the House of Lords and the House of Commons 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most famous feature is its clock tower, known as Big Ben.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474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Big Ben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124744"/>
            <a:ext cx="4176464" cy="4772478"/>
          </a:xfrm>
          <a:ln w="57150">
            <a:solidFill>
              <a:srgbClr val="0070C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2" y="1071546"/>
            <a:ext cx="41764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large clock in one of the towers is Big Ben.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You can hear the sound of Big Ben every hour in London.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clock and the bell got their names after Sir Benjamin Hall.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He was a tall man and his nickname was Big Ben.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365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Trafalgar Square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4" y="1772815"/>
            <a:ext cx="4118012" cy="33683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6314" y="1214422"/>
            <a:ext cx="424847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Trafalgar square is  the heart of the city.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 the middle of the square stands a tall column honoring  admiral Nelson.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Four Bronze lions  look at the square from the monument.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There are two beautiful fountains in the square.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72272" cy="3368391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357298"/>
            <a:ext cx="446868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47457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Christmas Tree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7646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Every winter there is a big Christmas tree which is a gift from Norway  in the middle of the square.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On the New Year’s Eve people gather around the tree.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915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i="1" dirty="0" smtClean="0">
                <a:solidFill>
                  <a:srgbClr val="003E76"/>
                </a:solidFill>
              </a:rPr>
              <a:t>Madam </a:t>
            </a:r>
            <a:r>
              <a:rPr lang="en-US" i="1" dirty="0" err="1" smtClean="0">
                <a:solidFill>
                  <a:srgbClr val="003E76"/>
                </a:solidFill>
              </a:rPr>
              <a:t>Tussaud’s</a:t>
            </a:r>
            <a:r>
              <a:rPr lang="en-US" i="1" dirty="0" smtClean="0">
                <a:solidFill>
                  <a:srgbClr val="003E76"/>
                </a:solidFill>
              </a:rPr>
              <a:t> Museum</a:t>
            </a:r>
            <a:endParaRPr lang="ru-RU" i="1" dirty="0">
              <a:solidFill>
                <a:srgbClr val="003E7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46449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196752"/>
            <a:ext cx="3898776" cy="4813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The </a:t>
            </a:r>
            <a:r>
              <a:rPr lang="en-US" dirty="0">
                <a:solidFill>
                  <a:srgbClr val="003E76"/>
                </a:solidFill>
              </a:rPr>
              <a:t>m</a:t>
            </a:r>
            <a:r>
              <a:rPr lang="en-US" dirty="0" smtClean="0">
                <a:solidFill>
                  <a:srgbClr val="003E76"/>
                </a:solidFill>
              </a:rPr>
              <a:t>useum was founded by wax sculptor Marie </a:t>
            </a:r>
            <a:r>
              <a:rPr lang="en-US" dirty="0" err="1" smtClean="0">
                <a:solidFill>
                  <a:srgbClr val="003E76"/>
                </a:solidFill>
              </a:rPr>
              <a:t>Tussaud</a:t>
            </a:r>
            <a:r>
              <a:rPr lang="en-US" dirty="0" smtClean="0">
                <a:solidFill>
                  <a:srgbClr val="003E76"/>
                </a:solidFill>
              </a:rPr>
              <a:t> in 1835.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There are wax figures of actors, singers, scientists, politicians.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The museum has its branches in many countries of the world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785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i="1" dirty="0" smtClean="0">
                <a:solidFill>
                  <a:srgbClr val="003E76"/>
                </a:solidFill>
              </a:rPr>
              <a:t>St. Paul’s Cathedral</a:t>
            </a:r>
            <a:endParaRPr lang="ru-RU" i="1" dirty="0">
              <a:solidFill>
                <a:srgbClr val="003E7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46449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268760"/>
            <a:ext cx="4104456" cy="4813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It’s the largest Protestant Church in England.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The cathedral was designed by court architect Sir </a:t>
            </a:r>
            <a:r>
              <a:rPr lang="en-US" dirty="0" err="1" smtClean="0">
                <a:solidFill>
                  <a:srgbClr val="003E76"/>
                </a:solidFill>
              </a:rPr>
              <a:t>Christofer</a:t>
            </a:r>
            <a:r>
              <a:rPr lang="en-US" dirty="0" smtClean="0">
                <a:solidFill>
                  <a:srgbClr val="003E76"/>
                </a:solidFill>
              </a:rPr>
              <a:t> Wren.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It contains the unique Whispering Gallery where you can hear the whisper of the person standing at the other end of the gallery.</a:t>
            </a:r>
            <a:endParaRPr lang="ru-RU" dirty="0">
              <a:solidFill>
                <a:srgbClr val="003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5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i="1" dirty="0" smtClean="0">
                <a:solidFill>
                  <a:srgbClr val="003E76"/>
                </a:solidFill>
              </a:rPr>
              <a:t>London Eye</a:t>
            </a:r>
            <a:endParaRPr lang="ru-RU" i="1" dirty="0">
              <a:solidFill>
                <a:srgbClr val="003E7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17646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68052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It’s both for sightseeing and amusement.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It’s a giant observation wheel in the centre of London.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It offers visitors the 30-minutes ride to reveal panoramic views over the city.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E76"/>
                </a:solidFill>
              </a:rPr>
              <a:t>The wheel comprises  32 capsules each with capacity of 25 people.</a:t>
            </a:r>
            <a:endParaRPr lang="ru-RU" dirty="0">
              <a:solidFill>
                <a:srgbClr val="003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95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3E76"/>
                </a:solidFill>
              </a:rPr>
              <a:t>Thank you for  your attention</a:t>
            </a:r>
            <a:endParaRPr lang="ru-RU" i="1" dirty="0">
              <a:solidFill>
                <a:srgbClr val="003E7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United Kingdom of Great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Britain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17646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3822576" cy="4608512"/>
          </a:xfrm>
        </p:spPr>
        <p:txBody>
          <a:bodyPr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United </a:t>
            </a: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Kingdom of Great </a:t>
            </a:r>
            <a:r>
              <a:rPr lang="en-US" dirty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Britain and Northern Ireland consists of 4 parts</a:t>
            </a: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en-US" dirty="0">
              <a:solidFill>
                <a:srgbClr val="003E76"/>
              </a:solidFill>
              <a:latin typeface="Calibri" pitchFamily="34" charset="0"/>
              <a:cs typeface="Times New Roman" pitchFamily="18" charset="0"/>
            </a:endParaRPr>
          </a:p>
          <a:p>
            <a:pPr marL="109728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     England</a:t>
            </a:r>
            <a:endParaRPr lang="en-US" dirty="0">
              <a:solidFill>
                <a:srgbClr val="003E76"/>
              </a:solidFill>
              <a:latin typeface="Calibri" pitchFamily="34" charset="0"/>
              <a:cs typeface="Times New Roman" pitchFamily="18" charset="0"/>
            </a:endParaRPr>
          </a:p>
          <a:p>
            <a:pPr marL="109728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    Scotland</a:t>
            </a:r>
            <a:endParaRPr lang="en-US" dirty="0">
              <a:solidFill>
                <a:srgbClr val="003E76"/>
              </a:solidFill>
              <a:latin typeface="Calibri" pitchFamily="34" charset="0"/>
              <a:cs typeface="Times New Roman" pitchFamily="18" charset="0"/>
            </a:endParaRPr>
          </a:p>
          <a:p>
            <a:pPr marL="109728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    Wales</a:t>
            </a:r>
            <a:endParaRPr lang="en-US" dirty="0">
              <a:solidFill>
                <a:srgbClr val="003E76"/>
              </a:solidFill>
              <a:latin typeface="Calibri" pitchFamily="34" charset="0"/>
              <a:cs typeface="Times New Roman" pitchFamily="18" charset="0"/>
            </a:endParaRPr>
          </a:p>
          <a:p>
            <a:pPr marL="109728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      Northern </a:t>
            </a:r>
            <a:r>
              <a:rPr lang="en-US" dirty="0">
                <a:solidFill>
                  <a:srgbClr val="003E76"/>
                </a:solidFill>
                <a:latin typeface="Calibri" pitchFamily="34" charset="0"/>
                <a:cs typeface="Times New Roman" pitchFamily="18" charset="0"/>
              </a:rPr>
              <a:t>Ireland</a:t>
            </a:r>
          </a:p>
        </p:txBody>
      </p:sp>
    </p:spTree>
    <p:extLst>
      <p:ext uri="{BB962C8B-B14F-4D97-AF65-F5344CB8AC3E}">
        <p14:creationId xmlns:p14="http://schemas.microsoft.com/office/powerpoint/2010/main" val="7990313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National Flag of the UK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3754760" cy="42544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49294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flag of UK is known as “The Union Jack”.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This red, white and blue flag was first used in 1801.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flag of the 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is a combination of the flags of England, Scotland, and Ireland.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145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Queen of the UK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682238"/>
            <a:ext cx="3816424" cy="4525963"/>
          </a:xfrm>
        </p:spPr>
        <p:txBody>
          <a:bodyPr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Elizabeth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is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Queen of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England.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Queen is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Head  of State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though in fact she has no real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96855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London and its Sights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052736"/>
            <a:ext cx="450059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2066" y="1214422"/>
            <a:ext cx="4282828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London is the capital city                of England and the UK      with a population above 6-7 million people.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It stands on the river Thames and  was founded by the Romans.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It’s one of the world’s most important  commercial and cultural centers.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00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417638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Buckingham Palace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124744"/>
            <a:ext cx="4182616" cy="44855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9190" y="1000108"/>
            <a:ext cx="41044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Buckingham Palace is the        official residence of the Queen of England.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When the Queen is here the royal standard flutters over the palace.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ceremony changing the guard takes place in front of the palace daily from April to August.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044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Tower Bridge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4644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7408" y="1142984"/>
            <a:ext cx="3966592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London’s Tower Bridge is one of the most recognizable bridges in the world.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It is constructed in Victorian Gothic style to be in a harmony with nearby Tower of London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31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The Tower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248472" cy="5112568"/>
          </a:xfrm>
          <a:ln w="57150">
            <a:solidFill>
              <a:srgbClr val="0070C0"/>
            </a:solidFill>
          </a:ln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1142984"/>
            <a:ext cx="4283968" cy="5102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Tower of London was used as a fortress, a royal residence, a prison and the king’s Zoo.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Now it is a museum of amour.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Crown Jewels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and famous ravens attract tourists every year.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344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417638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Westminster Abbey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1722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Westminster Abbey is more a historical site than a religious site.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All English   kings have been crowned and buried in this church since 1308. It’s well known for its Poets’ Corner with memorials to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nglish poets and writers.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79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662</Words>
  <Application>Microsoft Office PowerPoint</Application>
  <PresentationFormat>Экран (4:3)</PresentationFormat>
  <Paragraphs>69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Welcome to London</vt:lpstr>
      <vt:lpstr>The United Kingdom of Great Britain</vt:lpstr>
      <vt:lpstr>National Flag of the UK</vt:lpstr>
      <vt:lpstr>The Queen of the UK</vt:lpstr>
      <vt:lpstr>London and its Sights</vt:lpstr>
      <vt:lpstr>Buckingham Palace</vt:lpstr>
      <vt:lpstr>Tower Bridge</vt:lpstr>
      <vt:lpstr>The Tower</vt:lpstr>
      <vt:lpstr>Westminster Abbey</vt:lpstr>
      <vt:lpstr>The Houses of Parliament</vt:lpstr>
      <vt:lpstr>Big Ben</vt:lpstr>
      <vt:lpstr>Trafalgar Square</vt:lpstr>
      <vt:lpstr>Christmas Tree</vt:lpstr>
      <vt:lpstr>Madam Tussaud’s Museum</vt:lpstr>
      <vt:lpstr>St. Paul’s Cathedral</vt:lpstr>
      <vt:lpstr>London Eye</vt:lpstr>
      <vt:lpstr>Thank you for 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97</cp:revision>
  <dcterms:created xsi:type="dcterms:W3CDTF">2015-05-16T10:55:16Z</dcterms:created>
  <dcterms:modified xsi:type="dcterms:W3CDTF">2015-05-30T09:10:13Z</dcterms:modified>
</cp:coreProperties>
</file>